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主要介绍了不同国家的一些校规。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610" y="908720"/>
            <a:ext cx="10541191" cy="134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school has its rules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school rules in different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Japanese schools ask the students to wear </a:t>
            </a:r>
            <a:r>
              <a:rPr lang="en-US" altLang="zh-CN" b="1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Japanese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schools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cinema,leave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in the evening or play computer games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schools,students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wear indoor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 at school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can’t fall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safe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keep the school clean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chew gum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口香糖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hard to clean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can’t have strange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奇怪的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in some British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can have certain hairstyle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World Cup years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663158" y="131328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190550" y="414267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468620" algn="l"/>
                <a:tab pos="85229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手套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通行证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468620" algn="l"/>
                <a:tab pos="8522970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468620" algn="l"/>
                <a:tab pos="8522970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468620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can’t leave home in the evening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don’t tell their schools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468620" algn="l"/>
                <a:tab pos="85229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USA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193871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“Most Japanese schools ask the students to wear uniforms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可知，学校是要求学生穿校服，故此处画线词意为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校服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708117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many Japanese schools, if the schools don’t know, students can’t go to the cinema, leave home in the evening or play computer games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可知，在许多日本学校，如果学校不知道，学生就不能去看电影、晚上离家或玩电脑游戏。故选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8542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can’t the students chew gum at school in the USA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to clean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aren’t cheap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“Students can’t chew gum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口香糖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hard to clean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可知，学生不能吃口香糖，因为它很难清理。故选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life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rules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36712"/>
            <a:ext cx="3077448" cy="437035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标题归纳题。通读全文可知，本文主要介绍了不同国家的一些校规。故选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1692</Words>
  <Application>WPS 演示</Application>
  <PresentationFormat>自定义</PresentationFormat>
  <Paragraphs>49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473</cp:revision>
  <dcterms:created xsi:type="dcterms:W3CDTF">2020-11-06T05:24:00Z</dcterms:created>
  <dcterms:modified xsi:type="dcterms:W3CDTF">2025-09-16T02:29:11Z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1E4552908CA14191A6F8B4F741949EC7_12</vt:lpwstr>
  </property>
</Properties>
</file>